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21"/>
  </p:notesMasterIdLst>
  <p:sldIdLst>
    <p:sldId id="353" r:id="rId2"/>
    <p:sldId id="372" r:id="rId3"/>
    <p:sldId id="371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76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0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95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89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1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801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3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172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3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7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6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0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52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20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8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9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5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1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ctrTitle"/>
          </p:nvPr>
        </p:nvSpPr>
        <p:spPr>
          <a:xfrm>
            <a:off x="711193" y="2615966"/>
            <a:ext cx="10993549" cy="85595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B0F0"/>
                </a:solidFill>
                <a:latin typeface="Arial Rounded MT Bold" panose="020F0704030504030204" pitchFamily="34" charset="0"/>
              </a:rPr>
              <a:t>WELCOME</a:t>
            </a:r>
            <a:endParaRPr lang="en-IN" sz="4400" b="1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48591" name="Subtitle 2"/>
          <p:cNvSpPr>
            <a:spLocks noGrp="1"/>
          </p:cNvSpPr>
          <p:nvPr>
            <p:ph type="subTitle" idx="1"/>
          </p:nvPr>
        </p:nvSpPr>
        <p:spPr>
          <a:xfrm>
            <a:off x="581194" y="3040047"/>
            <a:ext cx="10993546" cy="4571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/>
          <p:cNvPicPr>
            <a:picLocks noChangeAspect="1"/>
          </p:cNvPicPr>
          <p:nvPr/>
        </p:nvPicPr>
        <p:blipFill>
          <a:blip r:embed="rId2"/>
          <a:srcRect t="10468" b="4379"/>
          <a:stretch>
            <a:fillRect/>
          </a:stretch>
        </p:blipFill>
        <p:spPr>
          <a:xfrm>
            <a:off x="617346" y="1397654"/>
            <a:ext cx="12192000" cy="5625386"/>
          </a:xfrm>
          <a:prstGeom prst="rect">
            <a:avLst/>
          </a:prstGeom>
        </p:spPr>
      </p:pic>
      <p:sp>
        <p:nvSpPr>
          <p:cNvPr id="1048666" name="TextBox 1048665"/>
          <p:cNvSpPr txBox="1"/>
          <p:nvPr/>
        </p:nvSpPr>
        <p:spPr>
          <a:xfrm>
            <a:off x="1826695" y="2325727"/>
            <a:ext cx="5356568" cy="2311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ta" sz="1000" b="1">
                <a:solidFill>
                  <a:srgbClr val="0000FF"/>
                </a:solidFill>
              </a:rPr>
              <a:t>C.Hema Epsipa</a:t>
            </a:r>
            <a:endParaRPr lang="en-US" sz="28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"/>
          <p:cNvPicPr>
            <a:picLocks noChangeAspect="1"/>
          </p:cNvPicPr>
          <p:nvPr/>
        </p:nvPicPr>
        <p:blipFill>
          <a:blip r:embed="rId2"/>
          <a:srcRect t="8092" b="5947"/>
          <a:stretch>
            <a:fillRect/>
          </a:stretch>
        </p:blipFill>
        <p:spPr>
          <a:xfrm>
            <a:off x="0" y="554975"/>
            <a:ext cx="12192000" cy="5895211"/>
          </a:xfrm>
          <a:prstGeom prst="rect">
            <a:avLst/>
          </a:prstGeom>
        </p:spPr>
      </p:pic>
      <p:sp>
        <p:nvSpPr>
          <p:cNvPr id="1048665" name="TextBox 1048664"/>
          <p:cNvSpPr txBox="1"/>
          <p:nvPr/>
        </p:nvSpPr>
        <p:spPr>
          <a:xfrm>
            <a:off x="1183851" y="975465"/>
            <a:ext cx="7278725" cy="2184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ta" sz="900">
                <a:solidFill>
                  <a:srgbClr val="0000FF"/>
                </a:solidFill>
              </a:rPr>
              <a:t>C. Hema Epsipa</a:t>
            </a:r>
            <a:endParaRPr lang="en-US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ctrTitle"/>
          </p:nvPr>
        </p:nvSpPr>
        <p:spPr>
          <a:xfrm>
            <a:off x="-557143" y="2400900"/>
            <a:ext cx="10993549" cy="1278293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Algerian" panose="04020705040A02060702" pitchFamily="82" charset="0"/>
              </a:rPr>
              <a:t>                 </a:t>
            </a:r>
            <a:r>
              <a:rPr lang="en-US" sz="5400" b="1" dirty="0">
                <a:solidFill>
                  <a:srgbClr val="00B0F0"/>
                </a:solidFill>
                <a:latin typeface="Arial Black" panose="020B0A04020102020204" pitchFamily="34" charset="0"/>
              </a:rPr>
              <a:t>THANK  YOU</a:t>
            </a:r>
            <a:endParaRPr lang="en-IN" sz="5400" b="1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048605" name="Subtitle 2"/>
          <p:cNvSpPr>
            <a:spLocks noGrp="1"/>
          </p:cNvSpPr>
          <p:nvPr>
            <p:ph type="subTitle" idx="1"/>
          </p:nvPr>
        </p:nvSpPr>
        <p:spPr>
          <a:xfrm>
            <a:off x="581194" y="3040047"/>
            <a:ext cx="10993546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B819-B4B3-EB4B-5CFD-1ED1B2F99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595535"/>
            <a:ext cx="6815669" cy="3382864"/>
          </a:xfrm>
        </p:spPr>
        <p:txBody>
          <a:bodyPr/>
          <a:lstStyle/>
          <a:p>
            <a:r>
              <a:rPr lang="en-US" sz="4000" dirty="0">
                <a:solidFill>
                  <a:srgbClr val="7030A0"/>
                </a:solidFill>
                <a:latin typeface="Arial Black" panose="020B0A04020102020204" pitchFamily="34" charset="0"/>
              </a:rPr>
              <a:t>THE TRAGEDY OF FLIGHT: A COMPREHENSIVE CRASH ANALYSIS</a:t>
            </a:r>
            <a:endParaRPr lang="en-IN" sz="4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1B801-18C4-458D-C052-E40A84F33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889241"/>
            <a:ext cx="6815669" cy="89158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767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24E25-1B45-7A06-B575-BF22072BA2CE}"/>
              </a:ext>
            </a:extLst>
          </p:cNvPr>
          <p:cNvSpPr txBox="1"/>
          <p:nvPr/>
        </p:nvSpPr>
        <p:spPr>
          <a:xfrm>
            <a:off x="3424335" y="1017037"/>
            <a:ext cx="374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TEAM  MEMBERS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D7E12-2C97-E79B-F8B0-8B5EEC68CBF4}"/>
              </a:ext>
            </a:extLst>
          </p:cNvPr>
          <p:cNvSpPr txBox="1"/>
          <p:nvPr/>
        </p:nvSpPr>
        <p:spPr>
          <a:xfrm>
            <a:off x="2883159" y="2509229"/>
            <a:ext cx="4077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C. HEMA EPSIPA</a:t>
            </a:r>
          </a:p>
          <a:p>
            <a:r>
              <a:rPr lang="en-US" sz="2000" b="1" i="1" dirty="0"/>
              <a:t>K.DHARANI</a:t>
            </a:r>
          </a:p>
          <a:p>
            <a:r>
              <a:rPr lang="en-US" sz="2000" b="1" i="1" dirty="0"/>
              <a:t>S.LIBITHA</a:t>
            </a:r>
          </a:p>
          <a:p>
            <a:r>
              <a:rPr lang="en-US" sz="2000" b="1" i="1" dirty="0"/>
              <a:t>A.MAHALAKSHMI</a:t>
            </a:r>
            <a:endParaRPr lang="en-IN" sz="2000" b="1" i="1" dirty="0"/>
          </a:p>
        </p:txBody>
      </p:sp>
    </p:spTree>
    <p:extLst>
      <p:ext uri="{BB962C8B-B14F-4D97-AF65-F5344CB8AC3E}">
        <p14:creationId xmlns:p14="http://schemas.microsoft.com/office/powerpoint/2010/main" val="263361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75"/>
            <a:ext cx="12192000" cy="65032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"/>
            <a:ext cx="12192000" cy="6489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</TotalTime>
  <Words>38</Words>
  <Application>Microsoft Office PowerPoint</Application>
  <PresentationFormat>Widescreen</PresentationFormat>
  <Paragraphs>12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Arial Black</vt:lpstr>
      <vt:lpstr>Arial Rounded MT Bold</vt:lpstr>
      <vt:lpstr>Calibri</vt:lpstr>
      <vt:lpstr>Garamond</vt:lpstr>
      <vt:lpstr>Organic</vt:lpstr>
      <vt:lpstr>WELCOME</vt:lpstr>
      <vt:lpstr>THE TRAGEDY OF FLIGHT: A COMPREHENSIVE CRASH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 TRAGEDY  OF  FLIGHT :   A COMPREHENSIVE  CRASH  ANALYSIS</dc:title>
  <dc:creator>ruth princy</dc:creator>
  <cp:lastModifiedBy>ruth princy</cp:lastModifiedBy>
  <cp:revision>1</cp:revision>
  <dcterms:created xsi:type="dcterms:W3CDTF">2023-04-24T18:55:41Z</dcterms:created>
  <dcterms:modified xsi:type="dcterms:W3CDTF">2023-04-30T10:15:07Z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779bea69f1634c2dad5e76fbf3f4edc0</vt:lpwstr>
  </property>
</Properties>
</file>